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414" r:id="rId3"/>
    <p:sldId id="391" r:id="rId4"/>
    <p:sldId id="389" r:id="rId5"/>
    <p:sldId id="385" r:id="rId6"/>
    <p:sldId id="386" r:id="rId7"/>
    <p:sldId id="38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155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Getting Started with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94847B2-664A-35E0-B060-99875747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3" y="4037115"/>
            <a:ext cx="7039965" cy="1674705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CBCB5E0-319D-DAB9-ABC0-703DE545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51" y="301667"/>
            <a:ext cx="9874632" cy="2052374"/>
          </a:xfrm>
          <a:prstGeom prst="rect">
            <a:avLst/>
          </a:prstGeom>
        </p:spPr>
      </p:pic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20" name="Picture 19" descr="A group of people jumping into the water&#10;&#10;Description automatically generated">
            <a:extLst>
              <a:ext uri="{FF2B5EF4-FFF2-40B4-BE49-F238E27FC236}">
                <a16:creationId xmlns:a16="http://schemas.microsoft.com/office/drawing/2014/main" id="{06F3D7AE-6877-61ED-96D3-C777E06DC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923" y="2946160"/>
            <a:ext cx="4528038" cy="3018692"/>
          </a:xfrm>
          <a:prstGeom prst="rect">
            <a:avLst/>
          </a:prstGeom>
        </p:spPr>
      </p:pic>
      <p:pic>
        <p:nvPicPr>
          <p:cNvPr id="22" name="Picture 2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59942CD-C46F-87EA-0AA7-DD8629B8B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03" y="2536811"/>
            <a:ext cx="6811400" cy="15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700" y="1938857"/>
            <a:ext cx="3503396" cy="1979212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433" y="274638"/>
            <a:ext cx="1180552" cy="1136212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4AB00261-D1FF-A8EB-C331-2626F284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" y="104525"/>
            <a:ext cx="3317631" cy="12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18601</TotalTime>
  <Words>162</Words>
  <Application>Microsoft Macintosh PowerPoint</Application>
  <PresentationFormat>Widescreen</PresentationFormat>
  <Paragraphs>36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Instructor –Jim Duggan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462</cp:revision>
  <cp:lastPrinted>2020-11-24T11:26:30Z</cp:lastPrinted>
  <dcterms:created xsi:type="dcterms:W3CDTF">2016-06-27T07:49:28Z</dcterms:created>
  <dcterms:modified xsi:type="dcterms:W3CDTF">2024-10-26T07:29:21Z</dcterms:modified>
</cp:coreProperties>
</file>